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0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10/9/2014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10/9/2014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10/9/2014</a:t>
            </a:fld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10/9/2014</a:t>
            </a:fld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10/9/2014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it-IT" sz="5400" dirty="0" smtClean="0"/>
              <a:t>IL REGISTRO ELETTRONICO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t-IT" sz="2800" dirty="0" smtClean="0"/>
              <a:t>Assemblea genitori</a:t>
            </a:r>
          </a:p>
          <a:p>
            <a:pPr algn="r"/>
            <a:r>
              <a:rPr lang="it-IT" sz="2800" dirty="0" smtClean="0"/>
              <a:t>10 ottobre 2014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467600" cy="1143000"/>
          </a:xfrm>
        </p:spPr>
        <p:txBody>
          <a:bodyPr>
            <a:normAutofit/>
          </a:bodyPr>
          <a:lstStyle/>
          <a:p>
            <a:pPr algn="r"/>
            <a:r>
              <a:rPr lang="it-IT" sz="4000" b="1" dirty="0" smtClean="0"/>
              <a:t>DA DOVE SI ACCEDE?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-108520" y="2348880"/>
            <a:ext cx="9144000" cy="18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</a:rPr>
              <a:t>https://</a:t>
            </a:r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</a:rPr>
              <a:t>kescuola.giornaledelprof.it</a:t>
            </a:r>
            <a:endParaRPr lang="it-IT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0" y="1268760"/>
            <a:ext cx="9144000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it-IT" sz="4000" b="1" dirty="0" smtClean="0"/>
              <a:t>da un sito internet:</a:t>
            </a:r>
            <a:endParaRPr kumimoji="0" lang="it-IT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 descr="http://i2.cdnds.net/13/48/618x439/tech-amazon-kindle-fire-hdx-tablet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429000"/>
            <a:ext cx="2880320" cy="2044882"/>
          </a:xfrm>
          <a:prstGeom prst="rect">
            <a:avLst/>
          </a:prstGeom>
          <a:noFill/>
        </p:spPr>
      </p:pic>
      <p:pic>
        <p:nvPicPr>
          <p:cNvPr id="1030" name="Picture 6" descr="http://static.vlogsfera.it/tecnovlog.it/img/video/1311/computernuoviportatilisamsu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284984"/>
            <a:ext cx="2839490" cy="1944216"/>
          </a:xfrm>
          <a:prstGeom prst="rect">
            <a:avLst/>
          </a:prstGeom>
          <a:noFill/>
        </p:spPr>
      </p:pic>
      <p:pic>
        <p:nvPicPr>
          <p:cNvPr id="1026" name="Picture 2" descr="http://12alle12.it/wp-content/uploads/2013/11/cellula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013176"/>
            <a:ext cx="2053511" cy="1656184"/>
          </a:xfrm>
          <a:prstGeom prst="rect">
            <a:avLst/>
          </a:prstGeom>
          <a:noFill/>
        </p:spPr>
      </p:pic>
      <p:pic>
        <p:nvPicPr>
          <p:cNvPr id="1032" name="Picture 8" descr="http://www.techteamitalia.com/images/desktop-everyda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5085184"/>
            <a:ext cx="2481943" cy="1772816"/>
          </a:xfrm>
          <a:prstGeom prst="rect">
            <a:avLst/>
          </a:prstGeom>
          <a:noFill/>
        </p:spPr>
      </p:pic>
      <p:sp>
        <p:nvSpPr>
          <p:cNvPr id="9" name="Freccia in giù 8"/>
          <p:cNvSpPr/>
          <p:nvPr/>
        </p:nvSpPr>
        <p:spPr>
          <a:xfrm rot="20185519">
            <a:off x="755576" y="1268760"/>
            <a:ext cx="79208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 rot="1164756">
            <a:off x="7405247" y="1295634"/>
            <a:ext cx="79208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 rot="12598308">
            <a:off x="1240947" y="3107269"/>
            <a:ext cx="79208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85378"/>
            <a:ext cx="8658554" cy="4943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uvola 4">
            <a:hlinkClick r:id="rId3" action="ppaction://hlinksldjump"/>
          </p:cNvPr>
          <p:cNvSpPr/>
          <p:nvPr/>
        </p:nvSpPr>
        <p:spPr>
          <a:xfrm>
            <a:off x="251520" y="4149080"/>
            <a:ext cx="2520280" cy="2276872"/>
          </a:xfrm>
          <a:prstGeom prst="cloud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</a:t>
            </a:r>
            <a:r>
              <a:rPr lang="it-IT" b="1" dirty="0" smtClean="0"/>
              <a:t>a PASSWORD può essere modificata</a:t>
            </a:r>
            <a:endParaRPr lang="it-IT" b="1" dirty="0"/>
          </a:p>
        </p:txBody>
      </p:sp>
      <p:sp>
        <p:nvSpPr>
          <p:cNvPr id="6" name="Nuvola 5"/>
          <p:cNvSpPr/>
          <p:nvPr/>
        </p:nvSpPr>
        <p:spPr>
          <a:xfrm>
            <a:off x="6623720" y="1124744"/>
            <a:ext cx="2520280" cy="22768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Inserire USERNAME e PASSWORD</a:t>
            </a:r>
          </a:p>
          <a:p>
            <a:pPr algn="ctr"/>
            <a:r>
              <a:rPr lang="it-IT" b="1" dirty="0" smtClean="0"/>
              <a:t>forniti</a:t>
            </a:r>
            <a:endParaRPr lang="it-IT" b="1" dirty="0"/>
          </a:p>
        </p:txBody>
      </p:sp>
      <p:sp>
        <p:nvSpPr>
          <p:cNvPr id="7" name="Nuvola 6">
            <a:hlinkClick r:id="rId4" action="ppaction://hlinksldjump"/>
          </p:cNvPr>
          <p:cNvSpPr/>
          <p:nvPr/>
        </p:nvSpPr>
        <p:spPr>
          <a:xfrm>
            <a:off x="5724128" y="4365104"/>
            <a:ext cx="2520280" cy="2276872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Due profili:</a:t>
            </a:r>
          </a:p>
          <a:p>
            <a:pPr algn="ctr"/>
            <a:r>
              <a:rPr lang="it-IT" b="1" dirty="0" smtClean="0"/>
              <a:t>GENITORI RAGAZZI</a:t>
            </a:r>
            <a:endParaRPr lang="it-IT" b="1" dirty="0"/>
          </a:p>
        </p:txBody>
      </p:sp>
      <p:sp>
        <p:nvSpPr>
          <p:cNvPr id="8" name="Freccia in giù 7"/>
          <p:cNvSpPr/>
          <p:nvPr/>
        </p:nvSpPr>
        <p:spPr>
          <a:xfrm rot="3369819">
            <a:off x="5500924" y="1891312"/>
            <a:ext cx="79208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764704"/>
            <a:ext cx="912495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4"/>
          <p:cNvSpPr/>
          <p:nvPr/>
        </p:nvSpPr>
        <p:spPr>
          <a:xfrm>
            <a:off x="6948264" y="980728"/>
            <a:ext cx="2195736" cy="108012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rot="1605982">
            <a:off x="6892659" y="1968608"/>
            <a:ext cx="504056" cy="115212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212976"/>
            <a:ext cx="5091418" cy="3087787"/>
          </a:xfrm>
          <a:prstGeom prst="rect">
            <a:avLst/>
          </a:prstGeom>
          <a:noFill/>
          <a:ln w="76200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8" name="Ovale 7"/>
          <p:cNvSpPr/>
          <p:nvPr/>
        </p:nvSpPr>
        <p:spPr>
          <a:xfrm>
            <a:off x="3816424" y="3933056"/>
            <a:ext cx="1835696" cy="648072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-324544" y="188640"/>
            <a:ext cx="9144000" cy="576064"/>
          </a:xfrm>
        </p:spPr>
        <p:txBody>
          <a:bodyPr>
            <a:noAutofit/>
          </a:bodyPr>
          <a:lstStyle/>
          <a:p>
            <a:pPr algn="r"/>
            <a:r>
              <a:rPr lang="it-IT" sz="3600" b="1" dirty="0" smtClean="0"/>
              <a:t>COME SI CAMBIA LA PASSWORD?</a:t>
            </a:r>
            <a:endParaRPr lang="it-IT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5091418" cy="30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4"/>
          <p:cNvSpPr/>
          <p:nvPr/>
        </p:nvSpPr>
        <p:spPr>
          <a:xfrm>
            <a:off x="1979712" y="980728"/>
            <a:ext cx="1835696" cy="648072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96952"/>
            <a:ext cx="6534150" cy="3514725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7" name="Freccia in giù 6"/>
          <p:cNvSpPr/>
          <p:nvPr/>
        </p:nvSpPr>
        <p:spPr>
          <a:xfrm>
            <a:off x="4860032" y="1844824"/>
            <a:ext cx="792088" cy="936104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tella a 5 punte 7">
            <a:hlinkClick r:id="rId4" action="ppaction://hlinksldjump"/>
          </p:cNvPr>
          <p:cNvSpPr/>
          <p:nvPr/>
        </p:nvSpPr>
        <p:spPr>
          <a:xfrm>
            <a:off x="8028384" y="5517232"/>
            <a:ext cx="827584" cy="8367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-324544" y="692696"/>
            <a:ext cx="9144000" cy="57606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PERCHÉ DUE USERNAME E DUE</a:t>
            </a:r>
            <a:r>
              <a:rPr kumimoji="0" lang="it-IT" sz="4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PASSWORD?</a:t>
            </a:r>
            <a:endParaRPr kumimoji="0" lang="it-IT" sz="4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 descr="http://www.cslogos.it/uploads/images/ALTRE%20IMMAGINI/Diapositiva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04864"/>
            <a:ext cx="4407421" cy="3307531"/>
          </a:xfrm>
          <a:prstGeom prst="rect">
            <a:avLst/>
          </a:prstGeom>
          <a:noFill/>
        </p:spPr>
      </p:pic>
      <p:sp>
        <p:nvSpPr>
          <p:cNvPr id="6" name="Freccia a sinistra 5"/>
          <p:cNvSpPr/>
          <p:nvPr/>
        </p:nvSpPr>
        <p:spPr>
          <a:xfrm>
            <a:off x="2267744" y="2636912"/>
            <a:ext cx="1080120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sinistra 6"/>
          <p:cNvSpPr/>
          <p:nvPr/>
        </p:nvSpPr>
        <p:spPr>
          <a:xfrm rot="10800000">
            <a:off x="5940152" y="2924944"/>
            <a:ext cx="1080120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2276872"/>
            <a:ext cx="2267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dirty="0" smtClean="0">
                <a:solidFill>
                  <a:srgbClr val="00FF00"/>
                </a:solidFill>
              </a:rPr>
              <a:t>Potrebbe giustificare le assenze, i ritardi e le uscite anticipate</a:t>
            </a:r>
            <a:endParaRPr lang="it-IT" sz="2000" b="1" dirty="0">
              <a:solidFill>
                <a:srgbClr val="00FF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092280" y="2996952"/>
            <a:ext cx="2267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Visualizza soltanto 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99592" y="5517232"/>
            <a:ext cx="6696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Per questo anno scolastico le assenze, i ritardi e le uscite anticipate vengono ancora gestite tramite i tagliandini in fondo al diario scolastico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475712" cy="1143000"/>
          </a:xfrm>
        </p:spPr>
        <p:txBody>
          <a:bodyPr>
            <a:noAutofit/>
          </a:bodyPr>
          <a:lstStyle/>
          <a:p>
            <a:pPr algn="r"/>
            <a:r>
              <a:rPr lang="it-IT" sz="4000" b="1" dirty="0" smtClean="0"/>
              <a:t>COSA POSSO VISUALIZZARE?</a:t>
            </a:r>
            <a:endParaRPr lang="it-IT" sz="4000" b="1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58" y="1196752"/>
            <a:ext cx="912974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arrotondato 6"/>
          <p:cNvSpPr/>
          <p:nvPr/>
        </p:nvSpPr>
        <p:spPr>
          <a:xfrm>
            <a:off x="0" y="3356992"/>
            <a:ext cx="1475656" cy="216024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0" y="3717032"/>
            <a:ext cx="1475656" cy="216024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0" y="4077072"/>
            <a:ext cx="1475656" cy="216024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0" y="4437112"/>
            <a:ext cx="1475656" cy="216024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0" y="5805264"/>
            <a:ext cx="1475656" cy="216024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1619672" y="4077072"/>
            <a:ext cx="1368152" cy="216024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3059832" y="3933056"/>
            <a:ext cx="187220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COMPITO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424936" cy="4873752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it-IT" sz="2600" dirty="0" smtClean="0"/>
              <a:t>Non c’è più la colonna FIRMA</a:t>
            </a:r>
          </a:p>
          <a:p>
            <a:pPr algn="just">
              <a:lnSpc>
                <a:spcPct val="200000"/>
              </a:lnSpc>
            </a:pPr>
            <a:r>
              <a:rPr lang="it-IT" sz="2600" dirty="0" smtClean="0"/>
              <a:t>Serve per i ragazzi per avere sotto controllo l’andamento</a:t>
            </a:r>
          </a:p>
          <a:p>
            <a:pPr algn="just">
              <a:lnSpc>
                <a:spcPct val="200000"/>
              </a:lnSpc>
            </a:pPr>
            <a:r>
              <a:rPr lang="it-IT" sz="2600" dirty="0" smtClean="0"/>
              <a:t>I genitori possono verificare tutto tramite il registro elettronico</a:t>
            </a:r>
          </a:p>
          <a:p>
            <a:endParaRPr lang="it-IT" sz="26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323528" y="0"/>
            <a:ext cx="8402960" cy="1124744"/>
          </a:xfrm>
        </p:spPr>
        <p:txBody>
          <a:bodyPr>
            <a:normAutofit/>
          </a:bodyPr>
          <a:lstStyle/>
          <a:p>
            <a:pPr algn="r"/>
            <a:r>
              <a:rPr lang="it-IT" sz="4000" b="1" dirty="0" smtClean="0"/>
              <a:t>IL LIBRETTO DEI RAGAZZI</a:t>
            </a:r>
            <a:endParaRPr lang="it-IT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119</Words>
  <Application>Microsoft Office PowerPoint</Application>
  <PresentationFormat>Presentazione su schermo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Oriel</vt:lpstr>
      <vt:lpstr>IL REGISTRO ELETTRONICO</vt:lpstr>
      <vt:lpstr>DA DOVE SI ACCEDE?</vt:lpstr>
      <vt:lpstr>Diapositiva 3</vt:lpstr>
      <vt:lpstr>COME SI CAMBIA LA PASSWORD?</vt:lpstr>
      <vt:lpstr>Diapositiva 5</vt:lpstr>
      <vt:lpstr>Diapositiva 6</vt:lpstr>
      <vt:lpstr>COSA POSSO VISUALIZZARE?</vt:lpstr>
      <vt:lpstr>IL LIBRETTO DEI RAGAZZI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Natasha</dc:creator>
  <cp:lastModifiedBy>Natasha</cp:lastModifiedBy>
  <cp:revision>19</cp:revision>
  <dcterms:created xsi:type="dcterms:W3CDTF">2014-10-09T16:37:38Z</dcterms:created>
  <dcterms:modified xsi:type="dcterms:W3CDTF">2014-10-09T17:30:59Z</dcterms:modified>
</cp:coreProperties>
</file>